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188"/>
    <a:srgbClr val="2860A4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056" y="108"/>
      </p:cViewPr>
      <p:guideLst>
        <p:guide orient="horz" pos="102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/>
          </p:cNvSpPr>
          <p:nvPr userDrawn="1"/>
        </p:nvSpPr>
        <p:spPr>
          <a:xfrm>
            <a:off x="310896" y="2322576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 eaLnBrk="1" latinLnBrk="0" hangingPunct="1">
              <a:defRPr kumimoji="0" lang="de-DE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all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Titelmasterformat</a:t>
            </a:r>
            <a:r>
              <a:rPr kumimoji="0" lang="de-DE" sz="2000" b="0" i="0" u="none" strike="noStrike" kern="1200" cap="all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durch Klicken bearbeiten</a:t>
            </a:r>
          </a:p>
        </p:txBody>
      </p:sp>
      <p:sp>
        <p:nvSpPr>
          <p:cNvPr id="8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0" y="6391656"/>
            <a:ext cx="9144000" cy="4663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60120" y="4837176"/>
            <a:ext cx="7166012" cy="563537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Informationen zum Autor klicken </a:t>
            </a:r>
          </a:p>
        </p:txBody>
      </p:sp>
      <p:sp>
        <p:nvSpPr>
          <p:cNvPr id="5" name="Rectangle 10"/>
          <p:cNvSpPr/>
          <p:nvPr userDrawn="1"/>
        </p:nvSpPr>
        <p:spPr>
          <a:xfrm>
            <a:off x="0" y="3992450"/>
            <a:ext cx="9144000" cy="655749"/>
          </a:xfrm>
          <a:prstGeom prst="rect">
            <a:avLst/>
          </a:prstGeom>
          <a:solidFill>
            <a:srgbClr val="008188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de-DE"/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950976" y="4126264"/>
            <a:ext cx="7223760" cy="432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914400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sz="1600" b="1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5" name="Untertitel 2"/>
          <p:cNvSpPr>
            <a:spLocks noGrp="1"/>
          </p:cNvSpPr>
          <p:nvPr>
            <p:ph type="subTitle" idx="10"/>
          </p:nvPr>
        </p:nvSpPr>
        <p:spPr>
          <a:xfrm>
            <a:off x="0" y="980728"/>
            <a:ext cx="914400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265113" indent="-265113">
              <a:defRPr sz="1600" b="1">
                <a:latin typeface="Arial" pitchFamily="34" charset="0"/>
                <a:cs typeface="Arial" pitchFamily="34" charset="0"/>
              </a:defRPr>
            </a:lvl1pPr>
            <a:lvl2pPr marL="539750" indent="-274638"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265113" indent="-265113">
              <a:defRPr sz="1600" b="1">
                <a:latin typeface="Arial" pitchFamily="34" charset="0"/>
                <a:cs typeface="Arial" pitchFamily="34" charset="0"/>
              </a:defRPr>
            </a:lvl1pPr>
            <a:lvl2pPr marL="630238" indent="-365125"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6" name="Untertitel 2"/>
          <p:cNvSpPr>
            <a:spLocks noGrp="1"/>
          </p:cNvSpPr>
          <p:nvPr>
            <p:ph type="subTitle" idx="10"/>
          </p:nvPr>
        </p:nvSpPr>
        <p:spPr>
          <a:xfrm>
            <a:off x="0" y="980728"/>
            <a:ext cx="914400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rafik 40" descr="Bildschirmausschnitt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704" y="929"/>
            <a:ext cx="1678321" cy="209508"/>
          </a:xfrm>
          <a:prstGeom prst="rect">
            <a:avLst/>
          </a:prstGeom>
        </p:spPr>
      </p:pic>
      <p:sp>
        <p:nvSpPr>
          <p:cNvPr id="12" name="Datumsplatzhalter 3"/>
          <p:cNvSpPr txBox="1">
            <a:spLocks/>
          </p:cNvSpPr>
          <p:nvPr userDrawn="1"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939B55-0BE7-4465-B849-5C431D514DAE}" type="datetimeFigureOut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09.08.2021</a:t>
            </a:fld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Foliennummernplatzhalter 5"/>
          <p:cNvSpPr>
            <a:spLocks noGrp="1"/>
          </p:cNvSpPr>
          <p:nvPr userDrawn="1"/>
        </p:nvSpPr>
        <p:spPr>
          <a:xfrm>
            <a:off x="4262438" y="6611747"/>
            <a:ext cx="619124" cy="246253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A4BB0CB-850E-451C-BB0A-03EC69614F1B}" type="slidenum">
              <a:rPr lang="de-DE" sz="900" smtClean="0">
                <a:latin typeface="Arial" pitchFamily="34" charset="0"/>
                <a:cs typeface="Arial" pitchFamily="34" charset="0"/>
              </a:rPr>
              <a:pPr algn="ctr"/>
              <a:t>‹Nr.›</a:t>
            </a:fld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7420250" y="-14225"/>
            <a:ext cx="15872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solidFill>
                  <a:schemeClr val="bg1"/>
                </a:solidFill>
                <a:latin typeface="Linotype Syntax Com Bold" panose="020B0804020202020204" pitchFamily="34" charset="0"/>
              </a:rPr>
              <a:t>  Bauhaus-Universität Weimar</a:t>
            </a:r>
          </a:p>
        </p:txBody>
      </p:sp>
      <p:pic>
        <p:nvPicPr>
          <p:cNvPr id="11" name="Grafik 10" descr="Bildschirmausschnitt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215000"/>
            <a:ext cx="1539938" cy="487001"/>
          </a:xfrm>
          <a:prstGeom prst="rect">
            <a:avLst/>
          </a:prstGeom>
        </p:spPr>
      </p:pic>
      <p:sp>
        <p:nvSpPr>
          <p:cNvPr id="38" name="Textfeld 37"/>
          <p:cNvSpPr txBox="1"/>
          <p:nvPr userDrawn="1"/>
        </p:nvSpPr>
        <p:spPr>
          <a:xfrm>
            <a:off x="950273" y="357673"/>
            <a:ext cx="6655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600"/>
              </a:lnSpc>
            </a:pPr>
            <a:r>
              <a:rPr lang="de-DE" sz="500" dirty="0">
                <a:solidFill>
                  <a:srgbClr val="F1A33B"/>
                </a:solidFill>
                <a:latin typeface="Linotype Syntax Com Regular" panose="020B0604020202020204" pitchFamily="34" charset="0"/>
              </a:rPr>
              <a:t>Baubetrieb</a:t>
            </a:r>
          </a:p>
          <a:p>
            <a:pPr algn="r">
              <a:lnSpc>
                <a:spcPts val="600"/>
              </a:lnSpc>
            </a:pPr>
            <a:r>
              <a:rPr lang="de-DE" sz="500" dirty="0">
                <a:solidFill>
                  <a:srgbClr val="F1A33B"/>
                </a:solidFill>
                <a:latin typeface="Linotype Syntax Com Regular" panose="020B0604020202020204" pitchFamily="34" charset="0"/>
              </a:rPr>
              <a:t>Bauwirtschaft</a:t>
            </a:r>
          </a:p>
          <a:p>
            <a:pPr algn="r">
              <a:lnSpc>
                <a:spcPts val="600"/>
              </a:lnSpc>
            </a:pPr>
            <a:r>
              <a:rPr lang="de-DE" sz="500" dirty="0">
                <a:solidFill>
                  <a:srgbClr val="F1A33B"/>
                </a:solidFill>
                <a:latin typeface="Linotype Syntax Com Regular" panose="020B0604020202020204" pitchFamily="34" charset="0"/>
              </a:rPr>
              <a:t>Baumanagement</a:t>
            </a:r>
          </a:p>
        </p:txBody>
      </p:sp>
      <p:pic>
        <p:nvPicPr>
          <p:cNvPr id="29" name="Grafik 28" descr="Bildschirmausschnitt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" y="-1"/>
            <a:ext cx="524453" cy="274557"/>
          </a:xfrm>
          <a:prstGeom prst="rect">
            <a:avLst/>
          </a:prstGeom>
        </p:spPr>
      </p:pic>
      <p:sp>
        <p:nvSpPr>
          <p:cNvPr id="26" name="Titel 1"/>
          <p:cNvSpPr txBox="1">
            <a:spLocks/>
          </p:cNvSpPr>
          <p:nvPr userDrawn="1"/>
        </p:nvSpPr>
        <p:spPr>
          <a:xfrm>
            <a:off x="1526146" y="-12879"/>
            <a:ext cx="5962918" cy="60530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1600" b="1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de-DE" dirty="0"/>
              <a:t>6. Internationaler BBB-Kongress</a:t>
            </a:r>
          </a:p>
        </p:txBody>
      </p:sp>
      <p:cxnSp>
        <p:nvCxnSpPr>
          <p:cNvPr id="5" name="Gerader Verbinder 4"/>
          <p:cNvCxnSpPr>
            <a:cxnSpLocks/>
          </p:cNvCxnSpPr>
          <p:nvPr userDrawn="1"/>
        </p:nvCxnSpPr>
        <p:spPr>
          <a:xfrm>
            <a:off x="1783724" y="600656"/>
            <a:ext cx="7358301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srgbClr val="008188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 userDrawn="1"/>
        </p:nvCxnSpPr>
        <p:spPr>
          <a:xfrm flipV="1">
            <a:off x="-2" y="6342487"/>
            <a:ext cx="9142027" cy="0"/>
          </a:xfrm>
          <a:prstGeom prst="line">
            <a:avLst/>
          </a:prstGeom>
          <a:ln>
            <a:solidFill>
              <a:srgbClr val="008188"/>
            </a:solidFill>
          </a:ln>
          <a:effectLst>
            <a:outerShdw blurRad="50800" dist="38100" dir="5400000" algn="t" rotWithShape="0">
              <a:srgbClr val="FFC000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0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5DDB05-4D38-487F-9814-FE35E9BA60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D50A1B0-4D95-4BA6-8C95-3E95829AE9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3775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022A7B95-A156-4170-A6C9-B470A2648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681331E-EA93-45FD-943A-D01AB65B530E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8734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>
            <a:extLst>
              <a:ext uri="{FF2B5EF4-FFF2-40B4-BE49-F238E27FC236}">
                <a16:creationId xmlns:a16="http://schemas.microsoft.com/office/drawing/2014/main" id="{3DF4E29E-9800-4E32-939F-3099D0C83D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5822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ABF104F-DBA5-428D-8B20-8C261342CB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359293-DAFA-4773-8C5F-E3282FF7E8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DF240E8F-2BBC-4E52-8999-A953662A0726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681691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Linotype Syntax Com Bold</vt:lpstr>
      <vt:lpstr>Linotype Syntax Com Regular</vt:lpstr>
      <vt:lpstr>Larissa-Design</vt:lpstr>
      <vt:lpstr>PowerPoint-Präsentation</vt:lpstr>
      <vt:lpstr>PowerPoint-Präsentation</vt:lpstr>
      <vt:lpstr>PowerPoint-Präsentation</vt:lpstr>
      <vt:lpstr>PowerPoint-Präsentation</vt:lpstr>
    </vt:vector>
  </TitlesOfParts>
  <Company>Bauhaus-Universität Weimar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reichard</dc:creator>
  <cp:lastModifiedBy>martina.mellenthin.filardo</cp:lastModifiedBy>
  <cp:revision>39</cp:revision>
  <dcterms:created xsi:type="dcterms:W3CDTF">2010-10-26T09:14:02Z</dcterms:created>
  <dcterms:modified xsi:type="dcterms:W3CDTF">2021-08-11T07:53:30Z</dcterms:modified>
</cp:coreProperties>
</file>